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4E71-01B5-4BCD-94B4-90103554E192}" type="datetimeFigureOut">
              <a:rPr lang="pt-PT" smtClean="0"/>
              <a:t>03-01-2012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20C9-1070-4C04-9AEB-C5DA92124E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335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4E71-01B5-4BCD-94B4-90103554E192}" type="datetimeFigureOut">
              <a:rPr lang="pt-PT" smtClean="0"/>
              <a:t>03-01-2012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20C9-1070-4C04-9AEB-C5DA92124E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4076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4E71-01B5-4BCD-94B4-90103554E192}" type="datetimeFigureOut">
              <a:rPr lang="pt-PT" smtClean="0"/>
              <a:t>03-01-2012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20C9-1070-4C04-9AEB-C5DA92124E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8157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4E71-01B5-4BCD-94B4-90103554E192}" type="datetimeFigureOut">
              <a:rPr lang="pt-PT" smtClean="0"/>
              <a:t>03-01-2012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20C9-1070-4C04-9AEB-C5DA92124E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2390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4E71-01B5-4BCD-94B4-90103554E192}" type="datetimeFigureOut">
              <a:rPr lang="pt-PT" smtClean="0"/>
              <a:t>03-01-2012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20C9-1070-4C04-9AEB-C5DA92124E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80133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4E71-01B5-4BCD-94B4-90103554E192}" type="datetimeFigureOut">
              <a:rPr lang="pt-PT" smtClean="0"/>
              <a:t>03-01-2012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20C9-1070-4C04-9AEB-C5DA92124E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284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4E71-01B5-4BCD-94B4-90103554E192}" type="datetimeFigureOut">
              <a:rPr lang="pt-PT" smtClean="0"/>
              <a:t>03-01-2012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20C9-1070-4C04-9AEB-C5DA92124E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8653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4E71-01B5-4BCD-94B4-90103554E192}" type="datetimeFigureOut">
              <a:rPr lang="pt-PT" smtClean="0"/>
              <a:t>03-01-2012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20C9-1070-4C04-9AEB-C5DA92124E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1798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4E71-01B5-4BCD-94B4-90103554E192}" type="datetimeFigureOut">
              <a:rPr lang="pt-PT" smtClean="0"/>
              <a:t>03-01-2012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20C9-1070-4C04-9AEB-C5DA92124E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62911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4E71-01B5-4BCD-94B4-90103554E192}" type="datetimeFigureOut">
              <a:rPr lang="pt-PT" smtClean="0"/>
              <a:t>03-01-2012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20C9-1070-4C04-9AEB-C5DA92124E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655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24E71-01B5-4BCD-94B4-90103554E192}" type="datetimeFigureOut">
              <a:rPr lang="pt-PT" smtClean="0"/>
              <a:t>03-01-2012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20C9-1070-4C04-9AEB-C5DA92124E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11712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24E71-01B5-4BCD-94B4-90103554E192}" type="datetimeFigureOut">
              <a:rPr lang="pt-PT" smtClean="0"/>
              <a:t>03-01-2012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720C9-1070-4C04-9AEB-C5DA92124E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17238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youtube.com/watch?v=FhsKUKFctCw&amp;feature=relmfu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://www.igc.usp.br/glacial/imagem/galeria1/artico10.JPG"/>
          <p:cNvSpPr>
            <a:spLocks noChangeAspect="1" noChangeArrowheads="1"/>
          </p:cNvSpPr>
          <p:nvPr/>
        </p:nvSpPr>
        <p:spPr bwMode="auto">
          <a:xfrm>
            <a:off x="63500" y="-136525"/>
            <a:ext cx="65151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5" name="AutoShape 4" descr="http://www.igc.usp.br/glacial/imagem/galeria1/artico10.JPG"/>
          <p:cNvSpPr>
            <a:spLocks noChangeAspect="1" noChangeArrowheads="1"/>
          </p:cNvSpPr>
          <p:nvPr/>
        </p:nvSpPr>
        <p:spPr bwMode="auto">
          <a:xfrm>
            <a:off x="155575" y="-2041525"/>
            <a:ext cx="65151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2807" cy="68580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23528" y="1052736"/>
            <a:ext cx="5112568" cy="2585323"/>
          </a:xfrm>
          <a:prstGeom prst="rect">
            <a:avLst/>
          </a:prstGeom>
          <a:solidFill>
            <a:srgbClr val="FFFFFF">
              <a:alpha val="56863"/>
            </a:srgb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dirty="0" smtClean="0"/>
              <a:t>    </a:t>
            </a:r>
            <a:r>
              <a:rPr lang="pt-PT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O urso como sendo um mamífero apresenta um ciclo de vida de um ser diplonte, sendo muito semelhante ao do ser Humano.</a:t>
            </a:r>
          </a:p>
          <a:p>
            <a:r>
              <a:rPr lang="pt-PT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No ciclo de vida diplonte a </a:t>
            </a:r>
            <a:r>
              <a:rPr lang="pt-PT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diplofase</a:t>
            </a:r>
            <a:r>
              <a:rPr lang="pt-PT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tem uma maior extensão e desenvolvimento que a </a:t>
            </a:r>
            <a:r>
              <a:rPr lang="pt-PT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haplofase</a:t>
            </a:r>
            <a:r>
              <a:rPr lang="pt-PT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, sendo esta representada apenas pelos gâmetas .</a:t>
            </a:r>
          </a:p>
          <a:p>
            <a:r>
              <a:rPr lang="pt-PT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   Assim o organismo adulto encontra-se na fase diplóide sendo representado pelo zigoto (2n).</a:t>
            </a:r>
            <a:endParaRPr lang="pt-PT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1187624" y="0"/>
            <a:ext cx="72571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pt-PT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Ciclo de vida do Urso</a:t>
            </a:r>
            <a:endParaRPr lang="pt-PT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030" name="Picture 6" descr="http://c10.quickcachr.fotos.sapo.pt/i/bf0059fcd/7731198_LivcI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8298" y="1066791"/>
            <a:ext cx="2914039" cy="207220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disciplinex.files.wordpress.com/2008/12/diplont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117015"/>
            <a:ext cx="5040560" cy="24822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1222154" y="3696625"/>
            <a:ext cx="74078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00" u="sng" dirty="0" smtClean="0">
                <a:hlinkClick r:id="rId5"/>
              </a:rPr>
              <a:t>http://www.youtube.com/watch?v=FhsKUKFctCw&amp;feature=relmfu</a:t>
            </a:r>
            <a:endParaRPr lang="pt-PT" sz="1000" u="sng" dirty="0"/>
          </a:p>
        </p:txBody>
      </p:sp>
    </p:spTree>
    <p:extLst>
      <p:ext uri="{BB962C8B-B14F-4D97-AF65-F5344CB8AC3E}">
        <p14:creationId xmlns:p14="http://schemas.microsoft.com/office/powerpoint/2010/main" val="4071858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73</Words>
  <Application>Microsoft Office PowerPoint</Application>
  <PresentationFormat>Apresentação no Ecrã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Danial  Tiago</dc:creator>
  <cp:lastModifiedBy>Danial  Tiago</cp:lastModifiedBy>
  <cp:revision>6</cp:revision>
  <dcterms:created xsi:type="dcterms:W3CDTF">2012-01-03T23:48:18Z</dcterms:created>
  <dcterms:modified xsi:type="dcterms:W3CDTF">2012-01-04T00:49:15Z</dcterms:modified>
</cp:coreProperties>
</file>